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iro Extra Bold" panose="020B0604020202020204" charset="-78"/>
      <p:regular r:id="rId13"/>
    </p:embeddedFont>
    <p:embeddedFont>
      <p:font typeface="Syn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6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Shopping List App: Built with Modern Web Technologies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presentation introduces a cross-platform mobile app for efficient grocery management, developed using modern web technologies. It offers a streamlined shopping experience with intuitive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238" y="2792849"/>
            <a:ext cx="3118723" cy="264378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5950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Development Phases</a:t>
            </a:r>
            <a:endParaRPr lang="en-US" sz="42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368" y="1756053"/>
            <a:ext cx="1161336" cy="12413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988469" y="2341126"/>
            <a:ext cx="303014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2"/>
          <p:cNvSpPr/>
          <p:nvPr/>
        </p:nvSpPr>
        <p:spPr>
          <a:xfrm>
            <a:off x="3936087" y="1971437"/>
            <a:ext cx="115931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Testing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3936087" y="2437209"/>
            <a:ext cx="11593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 Esmail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3774519" y="3009067"/>
            <a:ext cx="6350675" cy="15240"/>
          </a:xfrm>
          <a:prstGeom prst="roundRect">
            <a:avLst>
              <a:gd name="adj" fmla="val 593860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581" y="3051215"/>
            <a:ext cx="2322790" cy="12413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988469" y="3482459"/>
            <a:ext cx="303014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4516755" y="3266599"/>
            <a:ext cx="188309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Implementation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4516755" y="3732371"/>
            <a:ext cx="18830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 Rola</a:t>
            </a:r>
            <a:endParaRPr lang="en-US" sz="1650" dirty="0"/>
          </a:p>
        </p:txBody>
      </p:sp>
      <p:sp>
        <p:nvSpPr>
          <p:cNvPr id="14" name="Shape 8"/>
          <p:cNvSpPr/>
          <p:nvPr/>
        </p:nvSpPr>
        <p:spPr>
          <a:xfrm>
            <a:off x="4355187" y="4304228"/>
            <a:ext cx="5770007" cy="15240"/>
          </a:xfrm>
          <a:prstGeom prst="roundRect">
            <a:avLst>
              <a:gd name="adj" fmla="val 593860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913" y="4346377"/>
            <a:ext cx="3484245" cy="124134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988469" y="4777621"/>
            <a:ext cx="303014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0"/>
          <p:cNvSpPr/>
          <p:nvPr/>
        </p:nvSpPr>
        <p:spPr>
          <a:xfrm>
            <a:off x="5097542" y="4561761"/>
            <a:ext cx="123789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Design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5097542" y="5027533"/>
            <a:ext cx="12378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 Habiba</a:t>
            </a:r>
            <a:endParaRPr lang="en-US" sz="1650" dirty="0"/>
          </a:p>
        </p:txBody>
      </p:sp>
      <p:sp>
        <p:nvSpPr>
          <p:cNvPr id="19" name="Shape 12"/>
          <p:cNvSpPr/>
          <p:nvPr/>
        </p:nvSpPr>
        <p:spPr>
          <a:xfrm>
            <a:off x="4935974" y="5599390"/>
            <a:ext cx="5189220" cy="15240"/>
          </a:xfrm>
          <a:prstGeom prst="roundRect">
            <a:avLst>
              <a:gd name="adj" fmla="val 593860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245" y="5641538"/>
            <a:ext cx="4645581" cy="1241346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2988469" y="6072783"/>
            <a:ext cx="303014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4</a:t>
            </a:r>
            <a:endParaRPr lang="en-US" sz="2350" dirty="0"/>
          </a:p>
        </p:txBody>
      </p:sp>
      <p:sp>
        <p:nvSpPr>
          <p:cNvPr id="22" name="Text 14"/>
          <p:cNvSpPr/>
          <p:nvPr/>
        </p:nvSpPr>
        <p:spPr>
          <a:xfrm>
            <a:off x="5678210" y="5856923"/>
            <a:ext cx="41554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Information Gathering and Analysis</a:t>
            </a:r>
            <a:endParaRPr lang="en-US" sz="2100" dirty="0"/>
          </a:p>
        </p:txBody>
      </p:sp>
      <p:sp>
        <p:nvSpPr>
          <p:cNvPr id="23" name="Text 15"/>
          <p:cNvSpPr/>
          <p:nvPr/>
        </p:nvSpPr>
        <p:spPr>
          <a:xfrm>
            <a:off x="5678210" y="6322695"/>
            <a:ext cx="415540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 Demiana</a:t>
            </a:r>
            <a:endParaRPr lang="en-US" sz="1650" dirty="0"/>
          </a:p>
        </p:txBody>
      </p:sp>
      <p:sp>
        <p:nvSpPr>
          <p:cNvPr id="24" name="Text 16"/>
          <p:cNvSpPr/>
          <p:nvPr/>
        </p:nvSpPr>
        <p:spPr>
          <a:xfrm>
            <a:off x="793790" y="7125295"/>
            <a:ext cx="93852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Project Manager: Ahmed.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4194"/>
            <a:ext cx="1064835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Core Functionality: Simplifying Your Shopping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78499"/>
            <a:ext cx="12390596" cy="21940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3037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Add Items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5482352"/>
            <a:ext cx="286631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Quickly input items with name, quantity, and details. For example: "Milk, 1 gallon, Organic, $10".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193500" y="493037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Modify Items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4193500" y="5482352"/>
            <a:ext cx="286631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Easily update existing items. Change "Milk, 1 gallon, $10" to "Milk, 2 gallons, $20".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93211" y="493037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Delete Items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93211" y="5482352"/>
            <a:ext cx="286631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Remove unwanted items from the list with a simple swipe or tap.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992922" y="493037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Check Complete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992922" y="5482352"/>
            <a:ext cx="286631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 items as purchased to track progress. Visual confirmation: strikethrough or color change.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1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95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Technologies used in the Shopping List App: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17639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01847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Structure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301763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39446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CSS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39446" y="4301847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Styling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01763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5221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85221" y="4301847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Logic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3017639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30997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React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830997" y="4301847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Frontend Framework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345192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3790" y="613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SQLite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793790" y="6629400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Local Database</a:t>
            </a:r>
            <a:endParaRPr lang="en-US" sz="17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446" y="5345192"/>
            <a:ext cx="566976" cy="56697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139446" y="613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Capacitor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4139446" y="6629400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Native Bridge</a:t>
            </a:r>
            <a:endParaRPr lang="en-US" sz="17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5221" y="5345192"/>
            <a:ext cx="566976" cy="566976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485221" y="613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Tesseract</a:t>
            </a:r>
            <a:endParaRPr lang="en-US" sz="2200" dirty="0"/>
          </a:p>
        </p:txBody>
      </p:sp>
      <p:sp>
        <p:nvSpPr>
          <p:cNvPr id="24" name="Text 15"/>
          <p:cNvSpPr/>
          <p:nvPr/>
        </p:nvSpPr>
        <p:spPr>
          <a:xfrm>
            <a:off x="7485221" y="6629400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OCR Module</a:t>
            </a:r>
            <a:endParaRPr lang="en-US" sz="1750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0997" y="5345192"/>
            <a:ext cx="566976" cy="566976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10830997" y="613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MS Project</a:t>
            </a:r>
            <a:endParaRPr lang="en-US" sz="2200" dirty="0"/>
          </a:p>
        </p:txBody>
      </p:sp>
      <p:sp>
        <p:nvSpPr>
          <p:cNvPr id="27" name="Text 17"/>
          <p:cNvSpPr/>
          <p:nvPr/>
        </p:nvSpPr>
        <p:spPr>
          <a:xfrm>
            <a:off x="10830997" y="6629400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Project Management Tool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3944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Technology Stack: HTML, CSS, JavaScript, React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80190" y="2392323"/>
            <a:ext cx="7556421" cy="995243"/>
          </a:xfrm>
          <a:prstGeom prst="roundRect">
            <a:avLst>
              <a:gd name="adj" fmla="val 717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57831" y="256996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HTML (Structure)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457831" y="2937748"/>
            <a:ext cx="72011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Creates the foundation and layout of the user interface.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280190" y="3557587"/>
            <a:ext cx="7556421" cy="1267420"/>
          </a:xfrm>
          <a:prstGeom prst="roundRect">
            <a:avLst>
              <a:gd name="adj" fmla="val 563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57831" y="373522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CSS (Styling)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57831" y="4103013"/>
            <a:ext cx="720113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Enhances the visual appeal with custom styles, fonts, and responsive design. Utilizes CSS frameworks.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280190" y="4995029"/>
            <a:ext cx="7556421" cy="995243"/>
          </a:xfrm>
          <a:prstGeom prst="roundRect">
            <a:avLst>
              <a:gd name="adj" fmla="val 717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57831" y="517267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JavaScript (Logic)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457831" y="5540454"/>
            <a:ext cx="72011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Implements interactive features and manages app behavior.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280190" y="6160294"/>
            <a:ext cx="7556421" cy="995243"/>
          </a:xfrm>
          <a:prstGeom prst="roundRect">
            <a:avLst>
              <a:gd name="adj" fmla="val 717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57831" y="633793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React (Framework)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57831" y="6705719"/>
            <a:ext cx="72011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Component-based architecture for efficient UI development.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84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Capacitor: Bridging Web to Native Android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613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65260" y="33038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26136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Access device functionalities.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613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56937" y="33038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08983" y="326136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Achieve fast, efficient processing.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5087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365260" y="45512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450877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Publish directly to the Google Play Store.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52938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Capacitor is an open-source bridge that enables web applications to run natively on Android devices. This allows access to native device features and functionalities, providing a seamless user experience. See the .apk file of the app running on an android device.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46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Dashboard &amp; SQLite: Data Storage and Visualization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05241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84620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Lightweight, embedded database for local storage.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405241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84620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Overview of shopping habits and spending trends.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405241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84620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Offline, fast retrieval, and secure storage.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0897"/>
            <a:ext cx="6191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Benefits and Advantages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59837"/>
            <a:ext cx="170021" cy="362903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03973" y="3459837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Single codebase for both iOS and Android.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133951" y="4049554"/>
            <a:ext cx="170021" cy="362903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Access and modify lists without internet.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474232" y="4639270"/>
            <a:ext cx="170021" cy="362903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984415" y="463927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Intuitive design for seamless navigation.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814513" y="5228987"/>
            <a:ext cx="170021" cy="362903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324695" y="5228987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Leverage web development skills.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Key Features for Enhanced Shopping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Capture items directly. Add them by taking a photo.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2" y="453997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Preserve Log from previous Lists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59008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Tools for controlling your spending.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10403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Cairo Extra Bold" pitchFamily="34" charset="0"/>
                <a:ea typeface="Cairo Extra Bold" pitchFamily="34" charset="-122"/>
                <a:cs typeface="Cairo Extra Bold" pitchFamily="34" charset="-120"/>
              </a:rPr>
              <a:t>Conclusion: Simplify Your Shopping Today!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Shopping List App combines web technologies to deliver a native-like mobile experience. Download now from \[link to app store or website\]. Start simplifying your grocery shopping and stay tuned for upcoming feature enhancements!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Cairo Extra Bold</vt:lpstr>
      <vt:lpstr>Arial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Ahmed_20225120</cp:lastModifiedBy>
  <cp:revision>2</cp:revision>
  <dcterms:created xsi:type="dcterms:W3CDTF">2025-03-08T16:41:35Z</dcterms:created>
  <dcterms:modified xsi:type="dcterms:W3CDTF">2025-03-08T16:42:23Z</dcterms:modified>
</cp:coreProperties>
</file>